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5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6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7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8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9.xml" ContentType="application/vnd.openxmlformats-officedocument.theme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theme/theme10.xml" ContentType="application/vnd.openxmlformats-officedocument.theme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11.xml" ContentType="application/vnd.openxmlformats-officedocument.theme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theme/theme12.xml" ContentType="application/vnd.openxmlformats-officedocument.theme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theme/theme13.xml" ContentType="application/vnd.openxmlformats-officedocument.theme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theme/theme14.xml" ContentType="application/vnd.openxmlformats-officedocument.theme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15.xml" ContentType="application/vnd.openxmlformats-officedocument.theme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theme/theme16.xml" ContentType="application/vnd.openxmlformats-officedocument.theme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theme/theme17.xml" ContentType="application/vnd.openxmlformats-officedocument.theme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theme/theme1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721" r:id="rId3"/>
    <p:sldMasterId id="2147483758" r:id="rId4"/>
    <p:sldMasterId id="2147483771" r:id="rId5"/>
    <p:sldMasterId id="2147483808" r:id="rId6"/>
    <p:sldMasterId id="2147483892" r:id="rId7"/>
    <p:sldMasterId id="2147483904" r:id="rId8"/>
    <p:sldMasterId id="2147483916" r:id="rId9"/>
    <p:sldMasterId id="2147483928" r:id="rId10"/>
    <p:sldMasterId id="2147483940" r:id="rId11"/>
    <p:sldMasterId id="2147483952" r:id="rId12"/>
    <p:sldMasterId id="2147483976" r:id="rId13"/>
    <p:sldMasterId id="2147483989" r:id="rId14"/>
    <p:sldMasterId id="2147484001" r:id="rId15"/>
    <p:sldMasterId id="2147484014" r:id="rId16"/>
    <p:sldMasterId id="2147484026" r:id="rId17"/>
    <p:sldMasterId id="2147484038" r:id="rId18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9" r:id="rId31"/>
    <p:sldId id="270" r:id="rId32"/>
    <p:sldId id="271" r:id="rId33"/>
    <p:sldId id="272" r:id="rId34"/>
    <p:sldId id="273" r:id="rId35"/>
    <p:sldId id="274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1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8.xml"/><Relationship Id="rId39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3.xml"/><Relationship Id="rId34" Type="http://schemas.openxmlformats.org/officeDocument/2006/relationships/slide" Target="slides/slide16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7.xml"/><Relationship Id="rId33" Type="http://schemas.openxmlformats.org/officeDocument/2006/relationships/slide" Target="slides/slide15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" Target="slides/slide2.xml"/><Relationship Id="rId29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6.xml"/><Relationship Id="rId32" Type="http://schemas.openxmlformats.org/officeDocument/2006/relationships/slide" Target="slides/slide14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5.xml"/><Relationship Id="rId28" Type="http://schemas.openxmlformats.org/officeDocument/2006/relationships/slide" Target="slides/slide10.xml"/><Relationship Id="rId36" Type="http://schemas.openxmlformats.org/officeDocument/2006/relationships/slide" Target="slides/slide18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1.xml"/><Relationship Id="rId31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4.xml"/><Relationship Id="rId27" Type="http://schemas.openxmlformats.org/officeDocument/2006/relationships/slide" Target="slides/slide9.xml"/><Relationship Id="rId30" Type="http://schemas.openxmlformats.org/officeDocument/2006/relationships/slide" Target="slides/slide12.xml"/><Relationship Id="rId35" Type="http://schemas.openxmlformats.org/officeDocument/2006/relationships/slide" Target="slides/slide17.xml"/></Relationships>
</file>

<file path=ppt/media/image1.jpeg>
</file>

<file path=ppt/media/image10.jpg>
</file>

<file path=ppt/media/image11.JPG>
</file>

<file path=ppt/media/image12.JPG>
</file>

<file path=ppt/media/image13.jpeg>
</file>

<file path=ppt/media/image14.JPG>
</file>

<file path=ppt/media/image2.jpeg>
</file>

<file path=ppt/media/image3.png>
</file>

<file path=ppt/media/image4.jpe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63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62205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355318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11460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87613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07363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521773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20927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13515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90444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688074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347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8" y="365125"/>
            <a:ext cx="1478756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91" y="365125"/>
            <a:ext cx="432196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39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98559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40379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8334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23406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14864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049515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22914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23840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48231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4159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8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2000"/>
              </a:spcBef>
              <a:buClr>
                <a:srgbClr val="2C7C9F">
                  <a:lumMod val="60000"/>
                  <a:lumOff val="40000"/>
                </a:srgbClr>
              </a:buClr>
              <a:buSzPct val="110000"/>
              <a:buFont typeface="Wingdings 2" pitchFamily="18" charset="2"/>
              <a:buNone/>
            </a:pPr>
            <a:endParaRPr sz="32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3" y="1524007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377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4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78554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279633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486896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8755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323361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428507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39249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692340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65556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239700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932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317153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2810129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766955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380269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235331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550616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8725929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652129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2000"/>
              </a:spcBef>
              <a:buClr>
                <a:srgbClr val="2C7C9F">
                  <a:lumMod val="60000"/>
                  <a:lumOff val="40000"/>
                </a:srgbClr>
              </a:buClr>
              <a:buSzPct val="110000"/>
              <a:buFont typeface="Wingdings 2" pitchFamily="18" charset="2"/>
              <a:buNone/>
            </a:pPr>
            <a:endParaRPr sz="32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822235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410807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71610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42" y="3352809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42" y="4771037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9656914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933787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4935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235881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779897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4065314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1377880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15189265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451523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72683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99570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52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13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837351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988632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148566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439079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252665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8987007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77570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077238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954666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833651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3286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322550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2000"/>
              </a:spcBef>
              <a:buClr>
                <a:srgbClr val="2C7C9F">
                  <a:lumMod val="60000"/>
                  <a:lumOff val="40000"/>
                </a:srgbClr>
              </a:buClr>
              <a:buSzPct val="110000"/>
              <a:buFont typeface="Wingdings 2" pitchFamily="18" charset="2"/>
              <a:buNone/>
            </a:pPr>
            <a:endParaRPr sz="32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796491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147492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17064298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178901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925997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6215537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731103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144393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011471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502145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879417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899886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379689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988974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0722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2279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081939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5482058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718443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738118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7339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778208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3412358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301438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019614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952407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540915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1062332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172968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298487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055546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1321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4037821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256869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727335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678450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8955441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58483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216872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809551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859446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798271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5695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0049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049741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013430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725965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250070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9338613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751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2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2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400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807386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226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7070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6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2000"/>
              </a:spcBef>
              <a:buClr>
                <a:srgbClr val="2C7C9F">
                  <a:lumMod val="60000"/>
                  <a:lumOff val="40000"/>
                </a:srgbClr>
              </a:buClr>
              <a:buSzPct val="110000"/>
              <a:buFont typeface="Wingdings 2" pitchFamily="18" charset="2"/>
              <a:buNone/>
            </a:pPr>
            <a:endParaRPr sz="32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3" y="1524005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377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4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827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82628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41" y="3352807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41" y="4771035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772201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50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11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9552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9861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121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5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70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37371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16628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9979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8322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8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230026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1867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64771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6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2000"/>
              </a:spcBef>
              <a:buClr>
                <a:srgbClr val="2C7C9F">
                  <a:lumMod val="60000"/>
                  <a:lumOff val="40000"/>
                </a:srgbClr>
              </a:buClr>
              <a:buSzPct val="110000"/>
              <a:buFont typeface="Wingdings 2" pitchFamily="18" charset="2"/>
              <a:buNone/>
            </a:pPr>
            <a:endParaRPr sz="32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3" y="1524005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377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4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39015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297448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41" y="3352807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41" y="4771035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1146455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50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11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6667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0589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39556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25246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64403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50224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8371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8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8456126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70824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396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6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2000"/>
              </a:spcBef>
              <a:buClr>
                <a:srgbClr val="2C7C9F">
                  <a:lumMod val="60000"/>
                  <a:lumOff val="40000"/>
                </a:srgbClr>
              </a:buClr>
              <a:buSzPct val="110000"/>
              <a:buFont typeface="Wingdings 2" pitchFamily="18" charset="2"/>
              <a:buNone/>
            </a:pPr>
            <a:endParaRPr sz="32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3" y="1524005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377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4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8448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126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573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41" y="3352807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41" y="4771035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402505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50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11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38619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00467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47506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97487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6053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772019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8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4741681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20049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576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11046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5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D661-1836-44F7-8FAF-35E8F866ECD3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15272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6B357-51B9-47D2-A71D-0D06CB03185D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46844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103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CB827-F132-4DF6-9FB9-4035A4C798EF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78360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A601-7D32-4ED7-AD1A-974B6DDBDCDC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21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6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4949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6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7B41-4A0C-4639-A132-E5C8F99A4BE8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21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40175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67FD-6084-4075-993E-77EC8038773F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79650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88B47-74BA-4873-ADAE-EB0120124E83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7506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8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101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F52C1-9A39-494C-9977-BBEFAB872C1F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40747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EACE2-EA00-4376-9A66-47ABB8B02CF5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3424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F71CE-B899-4B2B-848D-9F12F0C901B6}" type="datetimeFigureOut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7606D-E5C4-4C2F-8241-EC2663EF1CD4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938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6489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3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F1CA-F464-4B29-B867-EAF8A9B936E3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 dirty="0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3638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91894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43740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104469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46201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94588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42041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68994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08211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2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32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9424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390313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28983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32784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91349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68927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80611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918221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269923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44823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162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32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10389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83832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79358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17355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13915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6720199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0301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95912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71866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44189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12/21/2017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881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5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17.xml"/><Relationship Id="rId7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6.xml"/><Relationship Id="rId1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23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4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4.xml"/><Relationship Id="rId13" Type="http://schemas.openxmlformats.org/officeDocument/2006/relationships/theme" Target="../theme/theme13.xml"/><Relationship Id="rId3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143.xml"/><Relationship Id="rId12" Type="http://schemas.openxmlformats.org/officeDocument/2006/relationships/slideLayout" Target="../slideLayouts/slideLayout148.xml"/><Relationship Id="rId2" Type="http://schemas.openxmlformats.org/officeDocument/2006/relationships/slideLayout" Target="../slideLayouts/slideLayout138.xml"/><Relationship Id="rId1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5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6.xml"/><Relationship Id="rId3" Type="http://schemas.openxmlformats.org/officeDocument/2006/relationships/slideLayout" Target="../slideLayouts/slideLayout151.xml"/><Relationship Id="rId7" Type="http://schemas.openxmlformats.org/officeDocument/2006/relationships/slideLayout" Target="../slideLayouts/slideLayout155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0.xml"/><Relationship Id="rId1" Type="http://schemas.openxmlformats.org/officeDocument/2006/relationships/slideLayout" Target="../slideLayouts/slideLayout149.xml"/><Relationship Id="rId6" Type="http://schemas.openxmlformats.org/officeDocument/2006/relationships/slideLayout" Target="../slideLayouts/slideLayout154.xml"/><Relationship Id="rId11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53.xml"/><Relationship Id="rId10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52.xml"/><Relationship Id="rId9" Type="http://schemas.openxmlformats.org/officeDocument/2006/relationships/slideLayout" Target="../slideLayouts/slideLayout157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7.xml"/><Relationship Id="rId13" Type="http://schemas.openxmlformats.org/officeDocument/2006/relationships/theme" Target="../theme/theme15.xml"/><Relationship Id="rId3" Type="http://schemas.openxmlformats.org/officeDocument/2006/relationships/slideLayout" Target="../slideLayouts/slideLayout162.xml"/><Relationship Id="rId7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61.xml"/><Relationship Id="rId1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70.xml"/><Relationship Id="rId5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9.xml"/><Relationship Id="rId4" Type="http://schemas.openxmlformats.org/officeDocument/2006/relationships/slideLayout" Target="../slideLayouts/slideLayout163.xml"/><Relationship Id="rId9" Type="http://schemas.openxmlformats.org/officeDocument/2006/relationships/slideLayout" Target="../slideLayouts/slideLayout168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74.xml"/><Relationship Id="rId7" Type="http://schemas.openxmlformats.org/officeDocument/2006/relationships/slideLayout" Target="../slideLayouts/slideLayout178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3.xml"/><Relationship Id="rId1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7.xml"/><Relationship Id="rId11" Type="http://schemas.openxmlformats.org/officeDocument/2006/relationships/slideLayout" Target="../slideLayouts/slideLayout182.xml"/><Relationship Id="rId5" Type="http://schemas.openxmlformats.org/officeDocument/2006/relationships/slideLayout" Target="../slideLayouts/slideLayout176.xml"/><Relationship Id="rId10" Type="http://schemas.openxmlformats.org/officeDocument/2006/relationships/slideLayout" Target="../slideLayouts/slideLayout181.xml"/><Relationship Id="rId4" Type="http://schemas.openxmlformats.org/officeDocument/2006/relationships/slideLayout" Target="../slideLayouts/slideLayout175.xml"/><Relationship Id="rId9" Type="http://schemas.openxmlformats.org/officeDocument/2006/relationships/slideLayout" Target="../slideLayouts/slideLayout180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85.xml"/><Relationship Id="rId7" Type="http://schemas.openxmlformats.org/officeDocument/2006/relationships/slideLayout" Target="../slideLayouts/slideLayout189.xml"/><Relationship Id="rId12" Type="http://schemas.openxmlformats.org/officeDocument/2006/relationships/theme" Target="../theme/theme17.xml"/><Relationship Id="rId2" Type="http://schemas.openxmlformats.org/officeDocument/2006/relationships/slideLayout" Target="../slideLayouts/slideLayout184.xml"/><Relationship Id="rId1" Type="http://schemas.openxmlformats.org/officeDocument/2006/relationships/slideLayout" Target="../slideLayouts/slideLayout183.xml"/><Relationship Id="rId6" Type="http://schemas.openxmlformats.org/officeDocument/2006/relationships/slideLayout" Target="../slideLayouts/slideLayout188.xml"/><Relationship Id="rId11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87.xml"/><Relationship Id="rId10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86.xml"/><Relationship Id="rId9" Type="http://schemas.openxmlformats.org/officeDocument/2006/relationships/slideLayout" Target="../slideLayouts/slideLayout191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1.xml"/><Relationship Id="rId3" Type="http://schemas.openxmlformats.org/officeDocument/2006/relationships/slideLayout" Target="../slideLayouts/slideLayout196.xml"/><Relationship Id="rId7" Type="http://schemas.openxmlformats.org/officeDocument/2006/relationships/slideLayout" Target="../slideLayouts/slideLayout200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195.xml"/><Relationship Id="rId1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9.xml"/><Relationship Id="rId11" Type="http://schemas.openxmlformats.org/officeDocument/2006/relationships/slideLayout" Target="../slideLayouts/slideLayout204.xml"/><Relationship Id="rId5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203.xml"/><Relationship Id="rId4" Type="http://schemas.openxmlformats.org/officeDocument/2006/relationships/slideLayout" Target="../slideLayouts/slideLayout197.xml"/><Relationship Id="rId9" Type="http://schemas.openxmlformats.org/officeDocument/2006/relationships/slideLayout" Target="../slideLayouts/slideLayout20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70.xml"/><Relationship Id="rId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9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3" Type="http://schemas.openxmlformats.org/officeDocument/2006/relationships/slideLayout" Target="../slideLayouts/slideLayout73.xml"/><Relationship Id="rId7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2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5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80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4.xml"/><Relationship Id="rId7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92.xml"/><Relationship Id="rId5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91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95.xml"/><Relationship Id="rId7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4.xml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96.xml"/><Relationship Id="rId9" Type="http://schemas.openxmlformats.org/officeDocument/2006/relationships/slideLayout" Target="../slideLayouts/slideLayout10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7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704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354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9" r:id="rId1"/>
    <p:sldLayoutId id="2147483930" r:id="rId2"/>
    <p:sldLayoutId id="2147483931" r:id="rId3"/>
    <p:sldLayoutId id="2147483932" r:id="rId4"/>
    <p:sldLayoutId id="2147483933" r:id="rId5"/>
    <p:sldLayoutId id="2147483934" r:id="rId6"/>
    <p:sldLayoutId id="2147483935" r:id="rId7"/>
    <p:sldLayoutId id="2147483936" r:id="rId8"/>
    <p:sldLayoutId id="2147483937" r:id="rId9"/>
    <p:sldLayoutId id="2147483938" r:id="rId10"/>
    <p:sldLayoutId id="21474839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032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1" r:id="rId1"/>
    <p:sldLayoutId id="2147483942" r:id="rId2"/>
    <p:sldLayoutId id="2147483943" r:id="rId3"/>
    <p:sldLayoutId id="2147483944" r:id="rId4"/>
    <p:sldLayoutId id="2147483945" r:id="rId5"/>
    <p:sldLayoutId id="2147483946" r:id="rId6"/>
    <p:sldLayoutId id="2147483947" r:id="rId7"/>
    <p:sldLayoutId id="2147483948" r:id="rId8"/>
    <p:sldLayoutId id="2147483949" r:id="rId9"/>
    <p:sldLayoutId id="2147483950" r:id="rId10"/>
    <p:sldLayoutId id="214748395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76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3" r:id="rId1"/>
    <p:sldLayoutId id="2147483954" r:id="rId2"/>
    <p:sldLayoutId id="2147483955" r:id="rId3"/>
    <p:sldLayoutId id="2147483956" r:id="rId4"/>
    <p:sldLayoutId id="2147483957" r:id="rId5"/>
    <p:sldLayoutId id="2147483958" r:id="rId6"/>
    <p:sldLayoutId id="2147483959" r:id="rId7"/>
    <p:sldLayoutId id="2147483960" r:id="rId8"/>
    <p:sldLayoutId id="2147483961" r:id="rId9"/>
    <p:sldLayoutId id="2147483962" r:id="rId10"/>
    <p:sldLayoutId id="21474839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568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  <p:sldLayoutId id="2147483984" r:id="rId8"/>
    <p:sldLayoutId id="2147483985" r:id="rId9"/>
    <p:sldLayoutId id="2147483986" r:id="rId10"/>
    <p:sldLayoutId id="2147483987" r:id="rId11"/>
    <p:sldLayoutId id="2147483988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73823C0A-54FA-4568-8C58-AEC2730A125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41087AC1-CDD2-450D-AF82-EBB1E84FE2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624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0" r:id="rId1"/>
    <p:sldLayoutId id="2147483991" r:id="rId2"/>
    <p:sldLayoutId id="2147483992" r:id="rId3"/>
    <p:sldLayoutId id="2147483993" r:id="rId4"/>
    <p:sldLayoutId id="2147483994" r:id="rId5"/>
    <p:sldLayoutId id="2147483995" r:id="rId6"/>
    <p:sldLayoutId id="2147483996" r:id="rId7"/>
    <p:sldLayoutId id="2147483997" r:id="rId8"/>
    <p:sldLayoutId id="2147483998" r:id="rId9"/>
    <p:sldLayoutId id="2147483999" r:id="rId10"/>
    <p:sldLayoutId id="21474840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5873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004" r:id="rId3"/>
    <p:sldLayoutId id="2147484005" r:id="rId4"/>
    <p:sldLayoutId id="2147484006" r:id="rId5"/>
    <p:sldLayoutId id="2147484007" r:id="rId6"/>
    <p:sldLayoutId id="2147484008" r:id="rId7"/>
    <p:sldLayoutId id="2147484009" r:id="rId8"/>
    <p:sldLayoutId id="2147484010" r:id="rId9"/>
    <p:sldLayoutId id="2147484011" r:id="rId10"/>
    <p:sldLayoutId id="2147484012" r:id="rId11"/>
    <p:sldLayoutId id="2147484013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D9CA1063-A85B-4E4B-BD39-E010414953A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744FEABF-0BB1-4429-B8B1-6B439E1578B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088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5" r:id="rId1"/>
    <p:sldLayoutId id="2147484016" r:id="rId2"/>
    <p:sldLayoutId id="2147484017" r:id="rId3"/>
    <p:sldLayoutId id="2147484018" r:id="rId4"/>
    <p:sldLayoutId id="2147484019" r:id="rId5"/>
    <p:sldLayoutId id="2147484020" r:id="rId6"/>
    <p:sldLayoutId id="2147484021" r:id="rId7"/>
    <p:sldLayoutId id="2147484022" r:id="rId8"/>
    <p:sldLayoutId id="2147484023" r:id="rId9"/>
    <p:sldLayoutId id="2147484024" r:id="rId10"/>
    <p:sldLayoutId id="21474840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40AA0B1A-EBA4-AA4B-A136-9310B4310A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F10F0FB5-ADD3-6C4D-8DF8-E556D389BFD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5540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81CFAD85-1DD0-4A5F-8394-01D3ECA065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12/21/2017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CEEDB36E-6FC5-4C83-9943-2BBA996E389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356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9" r:id="rId1"/>
    <p:sldLayoutId id="2147484040" r:id="rId2"/>
    <p:sldLayoutId id="2147484041" r:id="rId3"/>
    <p:sldLayoutId id="2147484042" r:id="rId4"/>
    <p:sldLayoutId id="2147484043" r:id="rId5"/>
    <p:sldLayoutId id="2147484044" r:id="rId6"/>
    <p:sldLayoutId id="2147484045" r:id="rId7"/>
    <p:sldLayoutId id="2147484046" r:id="rId8"/>
    <p:sldLayoutId id="2147484047" r:id="rId9"/>
    <p:sldLayoutId id="2147484048" r:id="rId10"/>
    <p:sldLayoutId id="21474840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7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76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76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558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377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42" indent="-349242" algn="l" defTabSz="914377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783" indent="-336542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50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19" indent="-295267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187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754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672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653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158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7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74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74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339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</p:sldLayoutIdLst>
  <p:txStyles>
    <p:titleStyle>
      <a:lvl1pPr algn="ctr" defTabSz="914377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42" indent="-349242" algn="l" defTabSz="914377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783" indent="-336542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50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19" indent="-295267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187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754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672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653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158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7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74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74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0174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</p:sldLayoutIdLst>
  <p:txStyles>
    <p:titleStyle>
      <a:lvl1pPr algn="ctr" defTabSz="914377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42" indent="-349242" algn="l" defTabSz="914377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783" indent="-336542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50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19" indent="-295267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187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754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672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653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158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7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12/21/2017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74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74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6993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  <p:sldLayoutId id="2147483783" r:id="rId12"/>
  </p:sldLayoutIdLst>
  <p:txStyles>
    <p:titleStyle>
      <a:lvl1pPr algn="ctr" defTabSz="914377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42" indent="-349242" algn="l" defTabSz="914377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783" indent="-336542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50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19" indent="-295267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187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754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672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653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158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21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9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2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DA47DADC-55EA-4839-91C8-5BCC0EC06F5C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12/21/2017</a:t>
            </a:fld>
            <a:endParaRPr lang="en-US" dirty="0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8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91" y="855960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872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</p:sldLayoutIdLst>
  <p:hf sldNum="0" hdr="0" ftr="0" dt="0"/>
  <p:txStyles>
    <p:titleStyle>
      <a:lvl1pPr algn="l" defTabSz="914377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594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07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377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2971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566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160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754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349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490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0" r:id="rId8"/>
    <p:sldLayoutId id="2147483901" r:id="rId9"/>
    <p:sldLayoutId id="2147483902" r:id="rId10"/>
    <p:sldLayoutId id="21474839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601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30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5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7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8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0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800" dirty="0"/>
              <a:t>The Proof and Fruit of Knowing God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1 John 2:3-6</a:t>
            </a:r>
          </a:p>
        </p:txBody>
      </p:sp>
    </p:spTree>
    <p:extLst>
      <p:ext uri="{BB962C8B-B14F-4D97-AF65-F5344CB8AC3E}">
        <p14:creationId xmlns:p14="http://schemas.microsoft.com/office/powerpoint/2010/main" val="340334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75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496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8936" y="5190054"/>
            <a:ext cx="7315200" cy="1119155"/>
          </a:xfrm>
        </p:spPr>
        <p:txBody>
          <a:bodyPr/>
          <a:lstStyle/>
          <a:p>
            <a:r>
              <a:rPr lang="en-US" dirty="0" smtClean="0"/>
              <a:t>Their Tenacious Faith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071" y="6199448"/>
            <a:ext cx="7315200" cy="1144632"/>
          </a:xfrm>
        </p:spPr>
        <p:txBody>
          <a:bodyPr/>
          <a:lstStyle/>
          <a:p>
            <a:pPr algn="ctr"/>
            <a:r>
              <a:rPr lang="en-US" dirty="0" smtClean="0"/>
              <a:t>Various Scriptures</a:t>
            </a:r>
          </a:p>
          <a:p>
            <a:pPr algn="ctr"/>
            <a:endParaRPr lang="en-US" dirty="0"/>
          </a:p>
        </p:txBody>
      </p:sp>
      <p:pic>
        <p:nvPicPr>
          <p:cNvPr id="4" name="Picture 3" descr="jesus-heals-paralytic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355883"/>
            <a:ext cx="4978400" cy="50800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5204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 smtClean="0"/>
              <a:t>Keeping the Greatest Commandment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1 John 4:7-12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7274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872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800" dirty="0" smtClean="0"/>
              <a:t>Divine Math and</a:t>
            </a:r>
            <a:br>
              <a:rPr lang="en-US" sz="3800" dirty="0" smtClean="0"/>
            </a:br>
            <a:r>
              <a:rPr lang="en-US" sz="3800" dirty="0" smtClean="0"/>
              <a:t>the Child of God</a:t>
            </a:r>
            <a:endParaRPr lang="en-US" sz="3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1 John 5:1-5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5454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7482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72764"/>
            <a:ext cx="7772400" cy="147002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Rays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26" b="1511"/>
          <a:stretch/>
        </p:blipFill>
        <p:spPr>
          <a:xfrm>
            <a:off x="-1" y="-1"/>
            <a:ext cx="9144001" cy="685800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99765"/>
            <a:ext cx="9144000" cy="656370"/>
          </a:xfrm>
          <a:prstGeom prst="rect">
            <a:avLst/>
          </a:prstGeom>
          <a:solidFill>
            <a:schemeClr val="tx2">
              <a:lumMod val="50000"/>
              <a:alpha val="68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70204" y="271110"/>
            <a:ext cx="6602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2800" dirty="0" smtClean="0">
                <a:solidFill>
                  <a:prstClr val="white"/>
                </a:solidFill>
              </a:rPr>
              <a:t>S  E  R  I  E  S   O  N   1   J  O  H  N</a:t>
            </a:r>
            <a:endParaRPr lang="en-US" sz="2800" dirty="0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69367" y="2111803"/>
            <a:ext cx="51660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5400" dirty="0" smtClean="0">
                <a:solidFill>
                  <a:prstClr val="black"/>
                </a:solidFill>
                <a:latin typeface="Times New Roman"/>
                <a:cs typeface="Times New Roman"/>
              </a:rPr>
              <a:t>T</a:t>
            </a:r>
            <a:r>
              <a:rPr lang="en-US" sz="4000" dirty="0" smtClean="0">
                <a:solidFill>
                  <a:prstClr val="black"/>
                </a:solidFill>
                <a:latin typeface="Times New Roman"/>
                <a:cs typeface="Times New Roman"/>
              </a:rPr>
              <a:t>HE  </a:t>
            </a:r>
            <a:r>
              <a:rPr lang="en-US" sz="5400" dirty="0" smtClean="0">
                <a:solidFill>
                  <a:prstClr val="black"/>
                </a:solidFill>
                <a:latin typeface="Times New Roman"/>
                <a:cs typeface="Times New Roman"/>
              </a:rPr>
              <a:t>G</a:t>
            </a:r>
            <a:r>
              <a:rPr lang="en-US" sz="4000" dirty="0" smtClean="0">
                <a:solidFill>
                  <a:prstClr val="black"/>
                </a:solidFill>
                <a:latin typeface="Times New Roman"/>
                <a:cs typeface="Times New Roman"/>
              </a:rPr>
              <a:t>IFT  </a:t>
            </a:r>
            <a:r>
              <a:rPr lang="en-US" sz="5400" dirty="0" smtClean="0">
                <a:solidFill>
                  <a:prstClr val="black"/>
                </a:solidFill>
                <a:latin typeface="Times New Roman"/>
                <a:cs typeface="Times New Roman"/>
              </a:rPr>
              <a:t>O</a:t>
            </a:r>
            <a:r>
              <a:rPr lang="en-US" sz="4000" dirty="0" smtClean="0">
                <a:solidFill>
                  <a:prstClr val="black"/>
                </a:solidFill>
                <a:latin typeface="Times New Roman"/>
                <a:cs typeface="Times New Roman"/>
              </a:rPr>
              <a:t>F</a:t>
            </a:r>
            <a:endParaRPr lang="en-US" sz="4000" dirty="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99163" y="3066821"/>
            <a:ext cx="74778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8000" b="1" dirty="0" smtClean="0">
                <a:solidFill>
                  <a:prstClr val="black"/>
                </a:solidFill>
                <a:effectLst>
                  <a:glow rad="101600">
                    <a:prstClr val="white">
                      <a:alpha val="40000"/>
                    </a:prstClr>
                  </a:glow>
                </a:effectLst>
                <a:latin typeface="Times New Roman"/>
                <a:cs typeface="Times New Roman"/>
              </a:rPr>
              <a:t>E</a:t>
            </a:r>
            <a:r>
              <a:rPr lang="en-US" sz="6000" b="1" dirty="0" smtClean="0">
                <a:solidFill>
                  <a:prstClr val="black"/>
                </a:solidFill>
                <a:effectLst>
                  <a:glow rad="101600">
                    <a:prstClr val="white">
                      <a:alpha val="40000"/>
                    </a:prstClr>
                  </a:glow>
                </a:effectLst>
                <a:latin typeface="Times New Roman"/>
                <a:cs typeface="Times New Roman"/>
              </a:rPr>
              <a:t>TERNAL  </a:t>
            </a:r>
            <a:r>
              <a:rPr lang="en-US" sz="8000" b="1" dirty="0" smtClean="0">
                <a:solidFill>
                  <a:prstClr val="black"/>
                </a:solidFill>
                <a:effectLst>
                  <a:glow rad="101600">
                    <a:prstClr val="white">
                      <a:alpha val="40000"/>
                    </a:prstClr>
                  </a:glow>
                </a:effectLst>
                <a:latin typeface="Times New Roman"/>
                <a:cs typeface="Times New Roman"/>
              </a:rPr>
              <a:t>L</a:t>
            </a:r>
            <a:r>
              <a:rPr lang="en-US" sz="6000" b="1" dirty="0" smtClean="0">
                <a:solidFill>
                  <a:prstClr val="black"/>
                </a:solidFill>
                <a:effectLst>
                  <a:glow rad="101600">
                    <a:prstClr val="white">
                      <a:alpha val="40000"/>
                    </a:prstClr>
                  </a:glow>
                </a:effectLst>
                <a:latin typeface="Times New Roman"/>
                <a:cs typeface="Times New Roman"/>
              </a:rPr>
              <a:t>IFE</a:t>
            </a:r>
            <a:endParaRPr lang="en-US" sz="6000" b="1" dirty="0">
              <a:solidFill>
                <a:prstClr val="black"/>
              </a:solidFill>
              <a:effectLst>
                <a:glow rad="101600">
                  <a:prstClr val="white">
                    <a:alpha val="40000"/>
                  </a:prstClr>
                </a:glow>
              </a:effectLst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58342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021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656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045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030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800" dirty="0"/>
              <a:t>Antichrist Exposed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1 John 2:18-27</a:t>
            </a:r>
          </a:p>
        </p:txBody>
      </p:sp>
    </p:spTree>
    <p:extLst>
      <p:ext uri="{BB962C8B-B14F-4D97-AF65-F5344CB8AC3E}">
        <p14:creationId xmlns:p14="http://schemas.microsoft.com/office/powerpoint/2010/main" val="225775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077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7376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800" dirty="0"/>
              <a:t>Satan’s Great Lie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1 John 3:4-10</a:t>
            </a:r>
          </a:p>
        </p:txBody>
      </p:sp>
    </p:spTree>
    <p:extLst>
      <p:ext uri="{BB962C8B-B14F-4D97-AF65-F5344CB8AC3E}">
        <p14:creationId xmlns:p14="http://schemas.microsoft.com/office/powerpoint/2010/main" val="399306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800" dirty="0"/>
              <a:t>The Love the World</a:t>
            </a:r>
            <a:br>
              <a:rPr lang="en-US" sz="3800" dirty="0"/>
            </a:br>
            <a:r>
              <a:rPr lang="en-US" sz="3800" dirty="0"/>
              <a:t>Loves to Hate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1 John 3:11-18</a:t>
            </a:r>
          </a:p>
        </p:txBody>
      </p:sp>
    </p:spTree>
    <p:extLst>
      <p:ext uri="{BB962C8B-B14F-4D97-AF65-F5344CB8AC3E}">
        <p14:creationId xmlns:p14="http://schemas.microsoft.com/office/powerpoint/2010/main" val="3895359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4_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4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5_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6.xml><?xml version="1.0" encoding="utf-8"?>
<a:theme xmlns:a="http://schemas.openxmlformats.org/drawingml/2006/main" name="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10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8.xml><?xml version="1.0" encoding="utf-8"?>
<a:theme xmlns:a="http://schemas.openxmlformats.org/drawingml/2006/main" name="1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2_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64</Words>
  <Application>Microsoft Office PowerPoint</Application>
  <PresentationFormat>On-screen Show (4:3)</PresentationFormat>
  <Paragraphs>17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18</vt:i4>
      </vt:variant>
      <vt:variant>
        <vt:lpstr>Slide Titles</vt:lpstr>
      </vt:variant>
      <vt:variant>
        <vt:i4>18</vt:i4>
      </vt:variant>
    </vt:vector>
  </HeadingPairs>
  <TitlesOfParts>
    <vt:vector size="42" baseType="lpstr">
      <vt:lpstr>Arial</vt:lpstr>
      <vt:lpstr>Calibri</vt:lpstr>
      <vt:lpstr>Calibri Light</vt:lpstr>
      <vt:lpstr>Times New Roman</vt:lpstr>
      <vt:lpstr>Wingdings</vt:lpstr>
      <vt:lpstr>Wingdings 2</vt:lpstr>
      <vt:lpstr>Office Theme</vt:lpstr>
      <vt:lpstr>Breeze</vt:lpstr>
      <vt:lpstr>1_Breeze</vt:lpstr>
      <vt:lpstr>2_Breeze</vt:lpstr>
      <vt:lpstr>3_Breeze</vt:lpstr>
      <vt:lpstr>Perspective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4_Breeze</vt:lpstr>
      <vt:lpstr>8_Office Theme</vt:lpstr>
      <vt:lpstr>5_Breeze</vt:lpstr>
      <vt:lpstr>9_Office Theme</vt:lpstr>
      <vt:lpstr>10_Office Theme</vt:lpstr>
      <vt:lpstr>11_Office Theme</vt:lpstr>
      <vt:lpstr>The Proof and Fruit of Knowing God</vt:lpstr>
      <vt:lpstr>PowerPoint Presentation</vt:lpstr>
      <vt:lpstr>PowerPoint Presentation</vt:lpstr>
      <vt:lpstr>PowerPoint Presentation</vt:lpstr>
      <vt:lpstr>Antichrist Exposed</vt:lpstr>
      <vt:lpstr>PowerPoint Presentation</vt:lpstr>
      <vt:lpstr>PowerPoint Presentation</vt:lpstr>
      <vt:lpstr>Satan’s Great Lie</vt:lpstr>
      <vt:lpstr>The Love the World Loves to Hate</vt:lpstr>
      <vt:lpstr>PowerPoint Presentation</vt:lpstr>
      <vt:lpstr>PowerPoint Presentation</vt:lpstr>
      <vt:lpstr>Their Tenacious Faith</vt:lpstr>
      <vt:lpstr>Keeping the Greatest Commandment</vt:lpstr>
      <vt:lpstr>PowerPoint Presentation</vt:lpstr>
      <vt:lpstr>Divine Math and the Child of God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Proof and Fruit of Knowing God</dc:title>
  <dc:creator>Admin</dc:creator>
  <cp:lastModifiedBy>Admin</cp:lastModifiedBy>
  <cp:revision>8</cp:revision>
  <dcterms:created xsi:type="dcterms:W3CDTF">2017-10-30T03:45:16Z</dcterms:created>
  <dcterms:modified xsi:type="dcterms:W3CDTF">2017-12-21T21:56:07Z</dcterms:modified>
</cp:coreProperties>
</file>

<file path=docProps/thumbnail.jpeg>
</file>